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024187"/>
            <a:ext cx="69627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373216"/>
            <a:ext cx="1008112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84984"/>
            <a:ext cx="648072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79186" cy="549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423231"/>
            <a:ext cx="1152128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014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373216"/>
            <a:ext cx="648072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51728"/>
            <a:ext cx="106870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1910"/>
            <a:ext cx="9468246" cy="6046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811910"/>
            <a:ext cx="1152128" cy="525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1700808"/>
            <a:ext cx="1152128" cy="525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15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092" b="4139"/>
          <a:stretch/>
        </p:blipFill>
        <p:spPr>
          <a:xfrm>
            <a:off x="1991544" y="4114077"/>
            <a:ext cx="8424936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203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3040"/>
            <a:ext cx="10585398" cy="2536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545" b="5724"/>
          <a:stretch/>
        </p:blipFill>
        <p:spPr>
          <a:xfrm>
            <a:off x="1631504" y="3717032"/>
            <a:ext cx="8569174" cy="306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6870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32" y="1268760"/>
            <a:ext cx="10547298" cy="5210590"/>
            <a:chOff x="407368" y="0"/>
            <a:chExt cx="11487150" cy="6255922"/>
          </a:xfrm>
        </p:grpSpPr>
        <p:grpSp>
          <p:nvGrpSpPr>
            <p:cNvPr id="4" name="组合 3"/>
            <p:cNvGrpSpPr/>
            <p:nvPr/>
          </p:nvGrpSpPr>
          <p:grpSpPr>
            <a:xfrm>
              <a:off x="407368" y="0"/>
              <a:ext cx="11487150" cy="5432339"/>
              <a:chOff x="479376" y="1340768"/>
              <a:chExt cx="11487150" cy="543233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340768"/>
                <a:ext cx="11487150" cy="27622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35560" y="4077532"/>
                <a:ext cx="7515225" cy="26955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5455822"/>
              <a:ext cx="9667875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2549"/>
            <a:ext cx="1062037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584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727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467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487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828756" cy="31541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18842"/>
            <a:ext cx="5139332" cy="270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251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342269"/>
            <a:ext cx="648072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648072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6278"/>
            <a:ext cx="1150620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648072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008890" cy="57538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5013176"/>
            <a:ext cx="648072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254" y="1259778"/>
            <a:ext cx="11123362" cy="54878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21088"/>
            <a:ext cx="648072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1246" cy="54706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6080745"/>
            <a:ext cx="648072" cy="64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5822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